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E44007-D117-484F-85D3-BF8261B5C9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CA9F14-B2F8-46A8-BB00-6A38AA82D9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99C374-8866-4CBC-81D1-F2011C6B9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56D0E-524F-47F6-B4B4-9C4A7108E006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0D6A3-F4A0-4156-BC0E-EA747D51C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1DEDCD-6429-4DB9-9CB0-79AF979C9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62B4-E171-4B40-A093-BC77E4B4B3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736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CB39E-31ED-40AA-AAC4-9B8031FD8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A5A02C-FB6A-4A12-9400-9BA6CC575E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9E233E-F396-4065-8FC7-72C21308C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56D0E-524F-47F6-B4B4-9C4A7108E006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D0373B-1FF2-4BDF-985C-2B168F5FD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8C5F06-A187-47CD-A35C-CC7AA27D4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62B4-E171-4B40-A093-BC77E4B4B3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67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84D55D-E3DA-40BC-9300-2E4B4FC4C3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EAF8D6-D8D6-4C5F-B82B-E66BA9E29A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7DFE88-7B84-478F-8BA5-AC75BADA5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56D0E-524F-47F6-B4B4-9C4A7108E006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C82FD9-71A2-4F40-A1ED-EA60A0059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67A9A4-1059-49D3-8459-6D4E375F4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62B4-E171-4B40-A093-BC77E4B4B3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651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CDA07-7866-4E88-83CF-095D831E08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8FA99-9637-45A4-B658-4BB0B7974B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03FEB0-102D-4405-A6B2-9F33BE7F7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56D0E-524F-47F6-B4B4-9C4A7108E006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7215C-09FE-4510-908C-F1B3B40B9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0ED79D-568E-4A5C-9005-90DBA250D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62B4-E171-4B40-A093-BC77E4B4B3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484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1F690-E8D2-410C-8BD3-040015E3C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807CE6-A1B7-40A9-BF28-B2BF0D58E2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E6F777-CBC9-4783-9144-2F01ED478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56D0E-524F-47F6-B4B4-9C4A7108E006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DC0509-7EFF-4903-B591-1BCFEF409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6D8F69-BD0A-4F90-ACF4-92F1091DE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62B4-E171-4B40-A093-BC77E4B4B3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673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F66F41-435D-4578-AABD-4888CDFAC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2E5441-6EBA-48F6-97E5-CE6327B51D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CBAA36-47A8-439F-8E43-E3D21D2995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E1A9DA-435F-4530-9EA9-0935CC678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56D0E-524F-47F6-B4B4-9C4A7108E006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362F65-8008-46F9-B173-4B4758D6E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21935A-AB1B-4EEF-B260-F2D715051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62B4-E171-4B40-A093-BC77E4B4B3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86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A6747-33B8-45E3-A016-5AC2F0A3E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DAC8CC-6EA6-4C8C-A2E9-D04BE78E7D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46FD18-60D7-4788-B802-375CB47FCF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CA5C4A-3C3C-4D7D-B094-01B69267C8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EA590E-5736-434B-8B08-BC2C700571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CB57FBC-6E85-42D6-AA19-F6C68E773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56D0E-524F-47F6-B4B4-9C4A7108E006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2459D0-445C-48C4-B171-FF58234CC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D563C7-A33F-4D00-91DE-4D025C9F5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62B4-E171-4B40-A093-BC77E4B4B3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922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1E5EE-8957-4542-A3FF-9BD29C764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457C8E-D65B-46D0-AFB9-8B6BACB9C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56D0E-524F-47F6-B4B4-9C4A7108E006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7BC180-91C4-42B1-AC59-5D1C02A2A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DBB6E7-921A-4963-A72A-FAABA7A92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62B4-E171-4B40-A093-BC77E4B4B3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187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28C22D-CD40-47BC-A7EF-C48506118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56D0E-524F-47F6-B4B4-9C4A7108E006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9FE9FC-D486-4023-BFA3-4B9BE71CD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2692C0-D25F-4DAC-BC49-E6FA2FFB8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62B4-E171-4B40-A093-BC77E4B4B3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38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95E1F-F68D-4E0E-A3F4-DA0D19129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A071DF-443F-42DA-B8AC-B1233760B7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B903EA-B00D-4916-A573-3CB599D036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2633F3-4910-455A-A539-B543564E0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56D0E-524F-47F6-B4B4-9C4A7108E006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51EF57-DA86-44C1-9EFA-20B0D5191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6D961D-E0E4-4425-B887-31B4FBE54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62B4-E171-4B40-A093-BC77E4B4B3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858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66168-2098-403D-932A-523633239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096DCFD-6A11-4CD5-8C35-0CC5097782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C0C7A2-8E66-486C-9693-E7B548AF4C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A74367-B175-4AF7-82BC-FCDA89070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56D0E-524F-47F6-B4B4-9C4A7108E006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065FB0-6741-4CF9-A6C5-4CFB99F61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003B92-F33B-49E8-8A88-6F9EC2473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62B4-E171-4B40-A093-BC77E4B4B3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085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66FE3E-9A1D-4979-AC69-85324D9EE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74720A-799D-4FE7-B1B3-E355CF9583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8CEA97-0EAB-4909-AC0E-C8F9B73288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56D0E-524F-47F6-B4B4-9C4A7108E006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268850-20A5-4CE8-A833-FE65739BA7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FCD8FA-A8A9-4BCD-83AF-4CCB6BC467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E62B4-E171-4B40-A093-BC77E4B4B3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598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87F47-6528-4A82-B5D9-8A0A39879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1" y="1902124"/>
            <a:ext cx="3932237" cy="1600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Royan International Congress (202</a:t>
            </a:r>
            <a:r>
              <a:rPr lang="fa-IR" sz="4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4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0D86AC-BEF7-4DDA-ACC8-C0EB926F19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3502324"/>
            <a:ext cx="3932237" cy="2251493"/>
          </a:xfrm>
        </p:spPr>
        <p:txBody>
          <a:bodyPr>
            <a:normAutofit/>
          </a:bodyPr>
          <a:lstStyle/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Oral Presentation Template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3CAFB9C-C230-4CB5-A56A-BD3ECBA9BB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7088" y="0"/>
            <a:ext cx="484830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192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64E50D-6456-4FD0-A24D-21D651BBBD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200" b="1" dirty="0"/>
              <a:t>Abstract Title </a:t>
            </a:r>
          </a:p>
          <a:p>
            <a:endParaRPr lang="en-US" dirty="0"/>
          </a:p>
          <a:p>
            <a:r>
              <a:rPr lang="en-US" b="1" dirty="0"/>
              <a:t>Authors’ Name </a:t>
            </a:r>
          </a:p>
          <a:p>
            <a:r>
              <a:rPr lang="en-US" b="1" dirty="0"/>
              <a:t>Affiliation Addresses</a:t>
            </a:r>
          </a:p>
        </p:txBody>
      </p:sp>
      <p:pic>
        <p:nvPicPr>
          <p:cNvPr id="4" name="Content Placeholder 36" descr="1.JPG">
            <a:extLst>
              <a:ext uri="{FF2B5EF4-FFF2-40B4-BE49-F238E27FC236}">
                <a16:creationId xmlns:a16="http://schemas.microsoft.com/office/drawing/2014/main" id="{A7A0DB66-1ECF-4A91-8411-6CB0A1DA6C8F}"/>
              </a:ext>
            </a:extLst>
          </p:cNvPr>
          <p:cNvPicPr>
            <a:picLocks noGrp="1" noChangeAspect="1"/>
          </p:cNvPicPr>
          <p:nvPr>
            <p:ph sz="quarter" idx="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50" y="74645"/>
            <a:ext cx="12113500" cy="153955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Content Placeholder 36" descr="1.JPG">
            <a:extLst>
              <a:ext uri="{FF2B5EF4-FFF2-40B4-BE49-F238E27FC236}">
                <a16:creationId xmlns:a16="http://schemas.microsoft.com/office/drawing/2014/main" id="{1874EAED-5AA5-4393-989E-4E9245FE8B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13500" cy="1539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0388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16812-9596-4CCA-819A-0870F2BD1E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Objective/Background:</a:t>
            </a:r>
          </a:p>
        </p:txBody>
      </p:sp>
      <p:pic>
        <p:nvPicPr>
          <p:cNvPr id="4" name="Content Placeholder 36" descr="1.JPG">
            <a:extLst>
              <a:ext uri="{FF2B5EF4-FFF2-40B4-BE49-F238E27FC236}">
                <a16:creationId xmlns:a16="http://schemas.microsoft.com/office/drawing/2014/main" id="{FF0BE48A-5733-4067-93AB-E6E55A1A76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13500" cy="1539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30263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6EFD53-D1E9-4C92-9B31-7FD0DF50A4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Materials &amp; Method:</a:t>
            </a:r>
          </a:p>
        </p:txBody>
      </p:sp>
      <p:pic>
        <p:nvPicPr>
          <p:cNvPr id="6" name="Content Placeholder 36" descr="1.JPG">
            <a:extLst>
              <a:ext uri="{FF2B5EF4-FFF2-40B4-BE49-F238E27FC236}">
                <a16:creationId xmlns:a16="http://schemas.microsoft.com/office/drawing/2014/main" id="{15402310-611F-4FC3-9976-1EF382044E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50" y="0"/>
            <a:ext cx="12113500" cy="1539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0821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31A4DA-3DC5-48FF-875D-487CDCEFA8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Results:</a:t>
            </a:r>
          </a:p>
        </p:txBody>
      </p:sp>
      <p:pic>
        <p:nvPicPr>
          <p:cNvPr id="6" name="Content Placeholder 36" descr="1.JPG">
            <a:extLst>
              <a:ext uri="{FF2B5EF4-FFF2-40B4-BE49-F238E27FC236}">
                <a16:creationId xmlns:a16="http://schemas.microsoft.com/office/drawing/2014/main" id="{6474A018-8FF6-48AC-ACB0-62F1BB049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50" y="0"/>
            <a:ext cx="12113500" cy="1539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993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756A0B-2150-4BD1-9197-3231C334C3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Conclusion </a:t>
            </a:r>
            <a:r>
              <a:rPr lang="en-US" b="1"/>
              <a:t>and Discussion: </a:t>
            </a:r>
            <a:endParaRPr lang="en-US" b="1" dirty="0"/>
          </a:p>
        </p:txBody>
      </p:sp>
      <p:pic>
        <p:nvPicPr>
          <p:cNvPr id="4" name="Content Placeholder 36" descr="1.JPG">
            <a:extLst>
              <a:ext uri="{FF2B5EF4-FFF2-40B4-BE49-F238E27FC236}">
                <a16:creationId xmlns:a16="http://schemas.microsoft.com/office/drawing/2014/main" id="{D113A8D8-B9A4-4CD9-B621-D21AE86184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50" y="0"/>
            <a:ext cx="12113500" cy="1539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92428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31</Words>
  <Application>Microsoft Office PowerPoint</Application>
  <PresentationFormat>Widescreen</PresentationFormat>
  <Paragraphs>11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Royan International Congress (2023)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Royan International Virtual Congress (2021)</dc:title>
  <dc:creator>Mahsa Sheikhan</dc:creator>
  <cp:lastModifiedBy>samaneh faraji</cp:lastModifiedBy>
  <cp:revision>7</cp:revision>
  <dcterms:created xsi:type="dcterms:W3CDTF">2021-08-23T10:54:16Z</dcterms:created>
  <dcterms:modified xsi:type="dcterms:W3CDTF">2023-03-05T08:25:13Z</dcterms:modified>
</cp:coreProperties>
</file>